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8" r:id="rId3"/>
    <p:sldId id="262" r:id="rId4"/>
    <p:sldId id="277" r:id="rId5"/>
    <p:sldId id="265" r:id="rId6"/>
    <p:sldId id="256" r:id="rId7"/>
    <p:sldId id="264" r:id="rId8"/>
    <p:sldId id="267" r:id="rId9"/>
    <p:sldId id="266" r:id="rId10"/>
    <p:sldId id="289" r:id="rId11"/>
    <p:sldId id="269" r:id="rId12"/>
    <p:sldId id="270" r:id="rId13"/>
    <p:sldId id="271" r:id="rId14"/>
    <p:sldId id="272" r:id="rId15"/>
    <p:sldId id="278" r:id="rId16"/>
    <p:sldId id="279" r:id="rId17"/>
    <p:sldId id="280" r:id="rId18"/>
    <p:sldId id="281" r:id="rId19"/>
    <p:sldId id="261" r:id="rId20"/>
    <p:sldId id="274" r:id="rId21"/>
    <p:sldId id="285" r:id="rId22"/>
    <p:sldId id="282" r:id="rId23"/>
    <p:sldId id="283" r:id="rId24"/>
    <p:sldId id="284" r:id="rId25"/>
    <p:sldId id="286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ка\Desktop\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етланк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Светланка\Desktop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Светланка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40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Светланка\Desktop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Светланка\Deskt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ланка\Desktop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етланка\Desktop\самура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ланка\Desktop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етланка\Desktop\гор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ветланка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етланк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Светланка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ветланка\Desktop\сол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ветланка\Desktop\р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ветланка\Desktop\рис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ветланка\Desktop\рис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ветланка\Desktop\дом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4476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ветланка\Desktop\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3076" cy="702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ветланка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ка\Desktop\сакур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ветланка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ка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ветланка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ветланка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ветланка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0</Words>
  <Application>Microsoft Office PowerPoint</Application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Светланка</dc:creator>
  <cp:lastModifiedBy>Windows User</cp:lastModifiedBy>
  <cp:revision>13</cp:revision>
  <dcterms:created xsi:type="dcterms:W3CDTF">2015-04-14T15:17:44Z</dcterms:created>
  <dcterms:modified xsi:type="dcterms:W3CDTF">2015-04-16T14:41:28Z</dcterms:modified>
</cp:coreProperties>
</file>